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49377600" cy="38404800"/>
  <p:notesSz cx="6996113" cy="9282113"/>
  <p:defaultTextStyle>
    <a:defPPr>
      <a:defRPr lang="en-US"/>
    </a:defPPr>
    <a:lvl1pPr algn="l" rtl="0" fontAlgn="base">
      <a:spcBef>
        <a:spcPct val="0"/>
      </a:spcBef>
      <a:spcAft>
        <a:spcPct val="0"/>
      </a:spcAft>
      <a:defRPr kern="1200">
        <a:solidFill>
          <a:schemeClr val="tx1"/>
        </a:solidFill>
        <a:latin typeface="Arial" pitchFamily="112" charset="0"/>
        <a:ea typeface="+mn-ea"/>
        <a:cs typeface="+mn-cs"/>
      </a:defRPr>
    </a:lvl1pPr>
    <a:lvl2pPr marL="457200" algn="l" rtl="0" fontAlgn="base">
      <a:spcBef>
        <a:spcPct val="0"/>
      </a:spcBef>
      <a:spcAft>
        <a:spcPct val="0"/>
      </a:spcAft>
      <a:defRPr kern="1200">
        <a:solidFill>
          <a:schemeClr val="tx1"/>
        </a:solidFill>
        <a:latin typeface="Arial" pitchFamily="112" charset="0"/>
        <a:ea typeface="+mn-ea"/>
        <a:cs typeface="+mn-cs"/>
      </a:defRPr>
    </a:lvl2pPr>
    <a:lvl3pPr marL="914400" algn="l" rtl="0" fontAlgn="base">
      <a:spcBef>
        <a:spcPct val="0"/>
      </a:spcBef>
      <a:spcAft>
        <a:spcPct val="0"/>
      </a:spcAft>
      <a:defRPr kern="1200">
        <a:solidFill>
          <a:schemeClr val="tx1"/>
        </a:solidFill>
        <a:latin typeface="Arial" pitchFamily="112" charset="0"/>
        <a:ea typeface="+mn-ea"/>
        <a:cs typeface="+mn-cs"/>
      </a:defRPr>
    </a:lvl3pPr>
    <a:lvl4pPr marL="1371600" algn="l" rtl="0" fontAlgn="base">
      <a:spcBef>
        <a:spcPct val="0"/>
      </a:spcBef>
      <a:spcAft>
        <a:spcPct val="0"/>
      </a:spcAft>
      <a:defRPr kern="1200">
        <a:solidFill>
          <a:schemeClr val="tx1"/>
        </a:solidFill>
        <a:latin typeface="Arial" pitchFamily="112" charset="0"/>
        <a:ea typeface="+mn-ea"/>
        <a:cs typeface="+mn-cs"/>
      </a:defRPr>
    </a:lvl4pPr>
    <a:lvl5pPr marL="1828800" algn="l" rtl="0" fontAlgn="base">
      <a:spcBef>
        <a:spcPct val="0"/>
      </a:spcBef>
      <a:spcAft>
        <a:spcPct val="0"/>
      </a:spcAft>
      <a:defRPr kern="1200">
        <a:solidFill>
          <a:schemeClr val="tx1"/>
        </a:solidFill>
        <a:latin typeface="Arial" pitchFamily="112" charset="0"/>
        <a:ea typeface="+mn-ea"/>
        <a:cs typeface="+mn-cs"/>
      </a:defRPr>
    </a:lvl5pPr>
    <a:lvl6pPr marL="2286000" algn="l" defTabSz="457200" rtl="0" eaLnBrk="1" latinLnBrk="0" hangingPunct="1">
      <a:defRPr kern="1200">
        <a:solidFill>
          <a:schemeClr val="tx1"/>
        </a:solidFill>
        <a:latin typeface="Arial" pitchFamily="112" charset="0"/>
        <a:ea typeface="+mn-ea"/>
        <a:cs typeface="+mn-cs"/>
      </a:defRPr>
    </a:lvl6pPr>
    <a:lvl7pPr marL="2743200" algn="l" defTabSz="457200" rtl="0" eaLnBrk="1" latinLnBrk="0" hangingPunct="1">
      <a:defRPr kern="1200">
        <a:solidFill>
          <a:schemeClr val="tx1"/>
        </a:solidFill>
        <a:latin typeface="Arial" pitchFamily="112" charset="0"/>
        <a:ea typeface="+mn-ea"/>
        <a:cs typeface="+mn-cs"/>
      </a:defRPr>
    </a:lvl7pPr>
    <a:lvl8pPr marL="3200400" algn="l" defTabSz="457200" rtl="0" eaLnBrk="1" latinLnBrk="0" hangingPunct="1">
      <a:defRPr kern="1200">
        <a:solidFill>
          <a:schemeClr val="tx1"/>
        </a:solidFill>
        <a:latin typeface="Arial" pitchFamily="112" charset="0"/>
        <a:ea typeface="+mn-ea"/>
        <a:cs typeface="+mn-cs"/>
      </a:defRPr>
    </a:lvl8pPr>
    <a:lvl9pPr marL="3657600" algn="l" defTabSz="457200" rtl="0" eaLnBrk="1" latinLnBrk="0" hangingPunct="1">
      <a:defRPr kern="1200">
        <a:solidFill>
          <a:schemeClr val="tx1"/>
        </a:solidFill>
        <a:latin typeface="Arial" pitchFamily="11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166F"/>
    <a:srgbClr val="C89016"/>
    <a:srgbClr val="3D166F"/>
    <a:srgbClr val="321C59"/>
    <a:srgbClr val="C89017"/>
    <a:srgbClr val="D5A00F"/>
    <a:srgbClr val="4E2683"/>
    <a:srgbClr val="BD891C"/>
    <a:srgbClr val="321958"/>
    <a:srgbClr val="321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870" y="-90"/>
      </p:cViewPr>
      <p:guideLst>
        <p:guide orient="horz" pos="15408"/>
        <p:guide pos="155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defTabSz="930275">
              <a:defRPr sz="1200"/>
            </a:lvl1pPr>
          </a:lstStyle>
          <a:p>
            <a:endParaRPr lang="en-US"/>
          </a:p>
        </p:txBody>
      </p:sp>
      <p:sp>
        <p:nvSpPr>
          <p:cNvPr id="4099" name="Rectangle 3"/>
          <p:cNvSpPr>
            <a:spLocks noGrp="1" noChangeArrowheads="1"/>
          </p:cNvSpPr>
          <p:nvPr>
            <p:ph type="dt" sz="quarter" idx="1"/>
          </p:nvPr>
        </p:nvSpPr>
        <p:spPr bwMode="auto">
          <a:xfrm>
            <a:off x="3965575"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algn="r" defTabSz="930275">
              <a:defRPr sz="1200"/>
            </a:lvl1pPr>
          </a:lstStyle>
          <a:p>
            <a:endParaRPr lang="en-US"/>
          </a:p>
        </p:txBody>
      </p:sp>
      <p:sp>
        <p:nvSpPr>
          <p:cNvPr id="4100" name="Rectangle 4"/>
          <p:cNvSpPr>
            <a:spLocks noGrp="1" noChangeArrowheads="1"/>
          </p:cNvSpPr>
          <p:nvPr>
            <p:ph type="ftr" sz="quarter" idx="2"/>
          </p:nvPr>
        </p:nvSpPr>
        <p:spPr bwMode="auto">
          <a:xfrm>
            <a:off x="0"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defTabSz="930275">
              <a:defRPr sz="1200"/>
            </a:lvl1pPr>
          </a:lstStyle>
          <a:p>
            <a:endParaRPr lang="en-US"/>
          </a:p>
        </p:txBody>
      </p:sp>
      <p:sp>
        <p:nvSpPr>
          <p:cNvPr id="4101" name="Rectangle 5"/>
          <p:cNvSpPr>
            <a:spLocks noGrp="1" noChangeArrowheads="1"/>
          </p:cNvSpPr>
          <p:nvPr>
            <p:ph type="sldNum" sz="quarter" idx="3"/>
          </p:nvPr>
        </p:nvSpPr>
        <p:spPr bwMode="auto">
          <a:xfrm>
            <a:off x="3965575"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algn="r" defTabSz="930275">
              <a:defRPr sz="1200"/>
            </a:lvl1pPr>
          </a:lstStyle>
          <a:p>
            <a:fld id="{60A377ED-A45C-45BE-BDDA-2BA73F15EE49}" type="slidenum">
              <a:rPr lang="en-US"/>
              <a:pPr/>
              <a:t>‹#›</a:t>
            </a:fld>
            <a:endParaRPr lang="en-US"/>
          </a:p>
        </p:txBody>
      </p:sp>
    </p:spTree>
    <p:extLst>
      <p:ext uri="{BB962C8B-B14F-4D97-AF65-F5344CB8AC3E}">
        <p14:creationId xmlns:p14="http://schemas.microsoft.com/office/powerpoint/2010/main" val="41624528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638" y="11930063"/>
            <a:ext cx="4197032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407275" y="21763038"/>
            <a:ext cx="345630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A4A5866-450D-4D4E-AB7D-EF94032194C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11C2458-1254-4F92-A22F-482C5527FE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799713" y="1538288"/>
            <a:ext cx="11110912" cy="32767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6975" y="1538288"/>
            <a:ext cx="33180338" cy="32767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58840FA-09F1-41D0-8F9A-6E1FF5D2A5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AA740AA-25C4-4439-B77C-8A946521C1C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00488" y="24679275"/>
            <a:ext cx="4197032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900488" y="16278225"/>
            <a:ext cx="4197032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D7E4FCE-AF69-4048-970B-EC01F59062B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6975" y="8961438"/>
            <a:ext cx="22145625" cy="25344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765000" y="8961438"/>
            <a:ext cx="22145625" cy="25344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60A5E48-B4F5-40F9-948D-A9267A76C11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68563" y="1538288"/>
            <a:ext cx="4444047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468563" y="8596313"/>
            <a:ext cx="21817012"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468563" y="12179300"/>
            <a:ext cx="21817012"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5082500" y="8596313"/>
            <a:ext cx="2182653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5082500" y="12179300"/>
            <a:ext cx="2182653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E6703DD8-8573-4008-AE02-27087B49AE4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3E9D714-F425-4688-9C08-0CABED77A10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35AFDC9C-A7C5-4E51-93BD-E773FACBD14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563" y="1528763"/>
            <a:ext cx="16244887"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9305588" y="1528763"/>
            <a:ext cx="2760345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468563" y="8035925"/>
            <a:ext cx="16244887"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BCD83EC-ECBE-4A2C-AA36-FC50F804AC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78988" y="26882725"/>
            <a:ext cx="2962592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9678988" y="3432175"/>
            <a:ext cx="2962592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9678988" y="30057725"/>
            <a:ext cx="2962592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9F9A3DA-F870-44AC-B768-808A0C2305B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6975" y="1538288"/>
            <a:ext cx="44443650" cy="6400800"/>
          </a:xfrm>
          <a:prstGeom prst="rect">
            <a:avLst/>
          </a:prstGeom>
          <a:noFill/>
          <a:ln w="9525">
            <a:noFill/>
            <a:miter lim="800000"/>
            <a:headEnd/>
            <a:tailEnd/>
          </a:ln>
        </p:spPr>
        <p:txBody>
          <a:bodyPr vert="horz" wrap="square" lIns="511991" tIns="255993" rIns="511991" bIns="255993"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466975" y="8961438"/>
            <a:ext cx="44443650" cy="25344437"/>
          </a:xfrm>
          <a:prstGeom prst="rect">
            <a:avLst/>
          </a:prstGeom>
          <a:noFill/>
          <a:ln w="9525">
            <a:noFill/>
            <a:miter lim="800000"/>
            <a:headEnd/>
            <a:tailEnd/>
          </a:ln>
        </p:spPr>
        <p:txBody>
          <a:bodyPr vert="horz" wrap="square" lIns="511991" tIns="255993" rIns="511991" bIns="25599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466975" y="34972625"/>
            <a:ext cx="11525250" cy="2667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defRPr sz="7800"/>
            </a:lvl1pPr>
          </a:lstStyle>
          <a:p>
            <a:endParaRPr lang="en-US"/>
          </a:p>
        </p:txBody>
      </p:sp>
      <p:sp>
        <p:nvSpPr>
          <p:cNvPr id="1029" name="Rectangle 5"/>
          <p:cNvSpPr>
            <a:spLocks noGrp="1" noChangeArrowheads="1"/>
          </p:cNvSpPr>
          <p:nvPr>
            <p:ph type="ftr" sz="quarter" idx="3"/>
          </p:nvPr>
        </p:nvSpPr>
        <p:spPr bwMode="auto">
          <a:xfrm>
            <a:off x="16868775" y="34972625"/>
            <a:ext cx="15640050" cy="2667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ctr">
              <a:defRPr sz="7800"/>
            </a:lvl1pPr>
          </a:lstStyle>
          <a:p>
            <a:endParaRPr lang="en-US"/>
          </a:p>
        </p:txBody>
      </p:sp>
      <p:sp>
        <p:nvSpPr>
          <p:cNvPr id="1030" name="Rectangle 6"/>
          <p:cNvSpPr>
            <a:spLocks noGrp="1" noChangeArrowheads="1"/>
          </p:cNvSpPr>
          <p:nvPr>
            <p:ph type="sldNum" sz="quarter" idx="4"/>
          </p:nvPr>
        </p:nvSpPr>
        <p:spPr bwMode="auto">
          <a:xfrm>
            <a:off x="35385375" y="34972625"/>
            <a:ext cx="11525250" cy="2667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r">
              <a:defRPr sz="7800"/>
            </a:lvl1pPr>
          </a:lstStyle>
          <a:p>
            <a:fld id="{AB47FD0F-C29B-4DC5-9008-E8CE765111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21275" rtl="0" eaLnBrk="0" fontAlgn="base" hangingPunct="0">
        <a:spcBef>
          <a:spcPct val="0"/>
        </a:spcBef>
        <a:spcAft>
          <a:spcPct val="0"/>
        </a:spcAft>
        <a:defRPr sz="24600">
          <a:solidFill>
            <a:schemeClr val="tx2"/>
          </a:solidFill>
          <a:latin typeface="+mj-lt"/>
          <a:ea typeface="ＭＳ Ｐゴシック" charset="-128"/>
          <a:cs typeface="ＭＳ Ｐゴシック" charset="-128"/>
        </a:defRPr>
      </a:lvl1pPr>
      <a:lvl2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2pPr>
      <a:lvl3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3pPr>
      <a:lvl4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4pPr>
      <a:lvl5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5pPr>
      <a:lvl6pPr marL="457200" algn="ctr" defTabSz="5121275" rtl="0" fontAlgn="base">
        <a:spcBef>
          <a:spcPct val="0"/>
        </a:spcBef>
        <a:spcAft>
          <a:spcPct val="0"/>
        </a:spcAft>
        <a:defRPr sz="24600">
          <a:solidFill>
            <a:schemeClr val="tx2"/>
          </a:solidFill>
          <a:latin typeface="Arial" charset="0"/>
        </a:defRPr>
      </a:lvl6pPr>
      <a:lvl7pPr marL="914400" algn="ctr" defTabSz="5121275" rtl="0" fontAlgn="base">
        <a:spcBef>
          <a:spcPct val="0"/>
        </a:spcBef>
        <a:spcAft>
          <a:spcPct val="0"/>
        </a:spcAft>
        <a:defRPr sz="24600">
          <a:solidFill>
            <a:schemeClr val="tx2"/>
          </a:solidFill>
          <a:latin typeface="Arial" charset="0"/>
        </a:defRPr>
      </a:lvl7pPr>
      <a:lvl8pPr marL="1371600" algn="ctr" defTabSz="5121275" rtl="0" fontAlgn="base">
        <a:spcBef>
          <a:spcPct val="0"/>
        </a:spcBef>
        <a:spcAft>
          <a:spcPct val="0"/>
        </a:spcAft>
        <a:defRPr sz="24600">
          <a:solidFill>
            <a:schemeClr val="tx2"/>
          </a:solidFill>
          <a:latin typeface="Arial" charset="0"/>
        </a:defRPr>
      </a:lvl8pPr>
      <a:lvl9pPr marL="1828800" algn="ctr" defTabSz="5121275" rtl="0" fontAlgn="base">
        <a:spcBef>
          <a:spcPct val="0"/>
        </a:spcBef>
        <a:spcAft>
          <a:spcPct val="0"/>
        </a:spcAft>
        <a:defRPr sz="24600">
          <a:solidFill>
            <a:schemeClr val="tx2"/>
          </a:solidFill>
          <a:latin typeface="Arial" charset="0"/>
        </a:defRPr>
      </a:lvl9pPr>
    </p:titleStyle>
    <p:bodyStyle>
      <a:lvl1pPr marL="1920875" indent="-1920875" algn="l" defTabSz="5121275" rtl="0" eaLnBrk="0" fontAlgn="base" hangingPunct="0">
        <a:spcBef>
          <a:spcPct val="20000"/>
        </a:spcBef>
        <a:spcAft>
          <a:spcPct val="0"/>
        </a:spcAft>
        <a:buChar char="•"/>
        <a:defRPr sz="17900">
          <a:solidFill>
            <a:schemeClr val="tx1"/>
          </a:solidFill>
          <a:latin typeface="+mn-lt"/>
          <a:ea typeface="ＭＳ Ｐゴシック" charset="-128"/>
          <a:cs typeface="ＭＳ Ｐゴシック" charset="-128"/>
        </a:defRPr>
      </a:lvl1pPr>
      <a:lvl2pPr marL="4160838" indent="-1600200" algn="l" defTabSz="5121275" rtl="0" eaLnBrk="0" fontAlgn="base" hangingPunct="0">
        <a:spcBef>
          <a:spcPct val="20000"/>
        </a:spcBef>
        <a:spcAft>
          <a:spcPct val="0"/>
        </a:spcAft>
        <a:buChar char="–"/>
        <a:defRPr sz="15700">
          <a:solidFill>
            <a:schemeClr val="tx1"/>
          </a:solidFill>
          <a:latin typeface="+mn-lt"/>
          <a:ea typeface="ＭＳ Ｐゴシック" pitchFamily="112" charset="-128"/>
        </a:defRPr>
      </a:lvl2pPr>
      <a:lvl3pPr marL="6400800" indent="-1279525" algn="l" defTabSz="5121275" rtl="0" eaLnBrk="0" fontAlgn="base" hangingPunct="0">
        <a:spcBef>
          <a:spcPct val="20000"/>
        </a:spcBef>
        <a:spcAft>
          <a:spcPct val="0"/>
        </a:spcAft>
        <a:buChar char="•"/>
        <a:defRPr sz="13400">
          <a:solidFill>
            <a:schemeClr val="tx1"/>
          </a:solidFill>
          <a:latin typeface="+mn-lt"/>
          <a:ea typeface="ＭＳ Ｐゴシック" pitchFamily="112" charset="-128"/>
        </a:defRPr>
      </a:lvl3pPr>
      <a:lvl4pPr marL="8961438"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4pPr>
      <a:lvl5pPr marL="11522075"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5pPr>
      <a:lvl6pPr marL="11979275" indent="-1281113" algn="l" defTabSz="5121275" rtl="0" fontAlgn="base">
        <a:spcBef>
          <a:spcPct val="20000"/>
        </a:spcBef>
        <a:spcAft>
          <a:spcPct val="0"/>
        </a:spcAft>
        <a:buChar char="»"/>
        <a:defRPr sz="11200">
          <a:solidFill>
            <a:schemeClr val="tx1"/>
          </a:solidFill>
          <a:latin typeface="+mn-lt"/>
        </a:defRPr>
      </a:lvl6pPr>
      <a:lvl7pPr marL="12436475" indent="-1281113" algn="l" defTabSz="5121275" rtl="0" fontAlgn="base">
        <a:spcBef>
          <a:spcPct val="20000"/>
        </a:spcBef>
        <a:spcAft>
          <a:spcPct val="0"/>
        </a:spcAft>
        <a:buChar char="»"/>
        <a:defRPr sz="11200">
          <a:solidFill>
            <a:schemeClr val="tx1"/>
          </a:solidFill>
          <a:latin typeface="+mn-lt"/>
        </a:defRPr>
      </a:lvl7pPr>
      <a:lvl8pPr marL="12893675" indent="-1281113" algn="l" defTabSz="5121275" rtl="0" fontAlgn="base">
        <a:spcBef>
          <a:spcPct val="20000"/>
        </a:spcBef>
        <a:spcAft>
          <a:spcPct val="0"/>
        </a:spcAft>
        <a:buChar char="»"/>
        <a:defRPr sz="11200">
          <a:solidFill>
            <a:schemeClr val="tx1"/>
          </a:solidFill>
          <a:latin typeface="+mn-lt"/>
        </a:defRPr>
      </a:lvl8pPr>
      <a:lvl9pPr marL="13350875" indent="-1281113" algn="l" defTabSz="5121275" rtl="0" fontAlgn="base">
        <a:spcBef>
          <a:spcPct val="20000"/>
        </a:spcBef>
        <a:spcAft>
          <a:spcPct val="0"/>
        </a:spcAft>
        <a:buChar char="»"/>
        <a:defRPr sz="1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tiff"/><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ectangle 153"/>
          <p:cNvSpPr/>
          <p:nvPr/>
        </p:nvSpPr>
        <p:spPr bwMode="auto">
          <a:xfrm>
            <a:off x="0" y="13222069"/>
            <a:ext cx="129540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introduction</a:t>
            </a:r>
          </a:p>
        </p:txBody>
      </p:sp>
      <p:sp>
        <p:nvSpPr>
          <p:cNvPr id="155" name="Rectangle 154"/>
          <p:cNvSpPr/>
          <p:nvPr/>
        </p:nvSpPr>
        <p:spPr bwMode="auto">
          <a:xfrm>
            <a:off x="0" y="12764869"/>
            <a:ext cx="129540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pic>
        <p:nvPicPr>
          <p:cNvPr id="151" name="Picture 150" descr="tiger eye.tiff"/>
          <p:cNvPicPr>
            <a:picLocks noChangeAspect="1"/>
          </p:cNvPicPr>
          <p:nvPr/>
        </p:nvPicPr>
        <p:blipFill>
          <a:blip r:embed="rId2"/>
          <a:stretch>
            <a:fillRect/>
          </a:stretch>
        </p:blipFill>
        <p:spPr>
          <a:xfrm>
            <a:off x="27355800" y="457200"/>
            <a:ext cx="7620000" cy="4324297"/>
          </a:xfrm>
          <a:prstGeom prst="rect">
            <a:avLst/>
          </a:prstGeom>
        </p:spPr>
      </p:pic>
      <p:sp>
        <p:nvSpPr>
          <p:cNvPr id="41" name="Rectangle 474"/>
          <p:cNvSpPr>
            <a:spLocks noChangeArrowheads="1"/>
          </p:cNvSpPr>
          <p:nvPr/>
        </p:nvSpPr>
        <p:spPr bwMode="auto">
          <a:xfrm>
            <a:off x="14076" y="0"/>
            <a:ext cx="49377600" cy="5029200"/>
          </a:xfrm>
          <a:prstGeom prst="rect">
            <a:avLst/>
          </a:prstGeom>
          <a:solidFill>
            <a:srgbClr val="3E166F">
              <a:alpha val="70000"/>
            </a:srgbClr>
          </a:solidFill>
          <a:ln w="317500" cap="flat" cmpd="sng" algn="ctr">
            <a:solidFill>
              <a:srgbClr val="3E166F"/>
            </a:solidFill>
            <a:prstDash val="solid"/>
            <a:miter lim="800000"/>
            <a:headEnd type="none" w="med" len="med"/>
            <a:tailEnd type="none" w="med" len="med"/>
          </a:ln>
          <a:effectLst/>
        </p:spPr>
        <p:txBody>
          <a:bodyPr lIns="511991" tIns="255993" rIns="511991" bIns="255993" anchor="ctr" anchorCtr="1">
            <a:prstTxWarp prst="textNoShape">
              <a:avLst/>
            </a:prstTxWarp>
          </a:bodyPr>
          <a:lstStyle/>
          <a:p>
            <a:pPr defTabSz="5121275"/>
            <a:endParaRPr lang="en-US" sz="6000" b="1">
              <a:solidFill>
                <a:srgbClr val="FFCC66"/>
              </a:solidFill>
              <a:effectLst>
                <a:outerShdw blurRad="38100" dist="38100" dir="2700000" algn="tl">
                  <a:srgbClr val="000000"/>
                </a:outerShdw>
              </a:effectLst>
            </a:endParaRPr>
          </a:p>
        </p:txBody>
      </p:sp>
      <p:sp>
        <p:nvSpPr>
          <p:cNvPr id="14341" name="TextBox 38"/>
          <p:cNvSpPr txBox="1">
            <a:spLocks noChangeArrowheads="1"/>
          </p:cNvSpPr>
          <p:nvPr/>
        </p:nvSpPr>
        <p:spPr bwMode="auto">
          <a:xfrm>
            <a:off x="17221200" y="381000"/>
            <a:ext cx="27660600" cy="4431983"/>
          </a:xfrm>
          <a:prstGeom prst="rect">
            <a:avLst/>
          </a:prstGeom>
          <a:noFill/>
          <a:ln w="9525">
            <a:noFill/>
            <a:miter lim="800000"/>
            <a:headEnd/>
            <a:tailEnd/>
          </a:ln>
        </p:spPr>
        <p:txBody>
          <a:bodyPr wrap="square">
            <a:spAutoFit/>
          </a:bodyPr>
          <a:lstStyle/>
          <a:p>
            <a:pPr defTabSz="5121275">
              <a:spcAft>
                <a:spcPts val="0"/>
              </a:spcAft>
            </a:pPr>
            <a:r>
              <a:rPr lang="en-US" sz="8800">
                <a:solidFill>
                  <a:schemeClr val="bg1"/>
                </a:solidFill>
              </a:rPr>
              <a:t>Title</a:t>
            </a:r>
          </a:p>
          <a:p>
            <a:pPr defTabSz="5121275">
              <a:spcAft>
                <a:spcPts val="0"/>
              </a:spcAft>
            </a:pPr>
            <a:r>
              <a:rPr lang="en-US" sz="6600">
                <a:solidFill>
                  <a:schemeClr val="bg1"/>
                </a:solidFill>
              </a:rPr>
              <a:t>Authors</a:t>
            </a:r>
            <a:endParaRPr lang="en-US" sz="6600" baseline="30000">
              <a:solidFill>
                <a:schemeClr val="bg1"/>
              </a:solidFill>
            </a:endParaRPr>
          </a:p>
          <a:p>
            <a:pPr defTabSz="5121275">
              <a:spcAft>
                <a:spcPts val="0"/>
              </a:spcAft>
            </a:pPr>
            <a:r>
              <a:rPr lang="en-US" sz="6000">
                <a:solidFill>
                  <a:schemeClr val="bg1"/>
                </a:solidFill>
              </a:rPr>
              <a:t>Department Name, Center of Excellence in Oral &amp; Craniofacial Biology, </a:t>
            </a:r>
          </a:p>
          <a:p>
            <a:pPr defTabSz="5121275">
              <a:spcAft>
                <a:spcPts val="0"/>
              </a:spcAft>
            </a:pPr>
            <a:r>
              <a:rPr lang="en-US" sz="6000">
                <a:solidFill>
                  <a:schemeClr val="bg1"/>
                </a:solidFill>
              </a:rPr>
              <a:t>Louisiana State University School of Dentistry, New Orleans, LA  70119</a:t>
            </a:r>
          </a:p>
        </p:txBody>
      </p:sp>
      <p:sp>
        <p:nvSpPr>
          <p:cNvPr id="49" name="Rectangle 48"/>
          <p:cNvSpPr/>
          <p:nvPr/>
        </p:nvSpPr>
        <p:spPr bwMode="auto">
          <a:xfrm>
            <a:off x="0" y="5638800"/>
            <a:ext cx="129540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abstract (optional)</a:t>
            </a:r>
            <a:endParaRPr lang="en-US" sz="5400" cap="all" dirty="0">
              <a:solidFill>
                <a:srgbClr val="FFFFFF"/>
              </a:solidFill>
            </a:endParaRPr>
          </a:p>
        </p:txBody>
      </p:sp>
      <p:sp>
        <p:nvSpPr>
          <p:cNvPr id="50" name="Rectangle 49"/>
          <p:cNvSpPr/>
          <p:nvPr/>
        </p:nvSpPr>
        <p:spPr bwMode="auto">
          <a:xfrm>
            <a:off x="0" y="5181600"/>
            <a:ext cx="12954000" cy="457200"/>
          </a:xfrm>
          <a:prstGeom prst="rect">
            <a:avLst/>
          </a:prstGeom>
          <a:solidFill>
            <a:srgbClr val="C89017"/>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29" name="TextBox 28"/>
          <p:cNvSpPr txBox="1"/>
          <p:nvPr/>
        </p:nvSpPr>
        <p:spPr>
          <a:xfrm>
            <a:off x="304800" y="6924621"/>
            <a:ext cx="12496800" cy="646331"/>
          </a:xfrm>
          <a:prstGeom prst="rect">
            <a:avLst/>
          </a:prstGeom>
          <a:noFill/>
        </p:spPr>
        <p:txBody>
          <a:bodyPr wrap="square" rtlCol="0">
            <a:spAutoFit/>
          </a:bodyPr>
          <a:lstStyle/>
          <a:p>
            <a:pPr algn="just"/>
            <a:r>
              <a:rPr lang="en-US" sz="3600"/>
              <a:t>abstract text here</a:t>
            </a:r>
          </a:p>
        </p:txBody>
      </p:sp>
      <p:sp>
        <p:nvSpPr>
          <p:cNvPr id="31" name="Rectangle 30"/>
          <p:cNvSpPr/>
          <p:nvPr/>
        </p:nvSpPr>
        <p:spPr bwMode="auto">
          <a:xfrm>
            <a:off x="152400" y="22479000"/>
            <a:ext cx="129540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cap="all">
                <a:solidFill>
                  <a:srgbClr val="FFFFFF"/>
                </a:solidFill>
              </a:rPr>
              <a:t> methods</a:t>
            </a:r>
          </a:p>
        </p:txBody>
      </p:sp>
      <p:sp>
        <p:nvSpPr>
          <p:cNvPr id="32" name="Rectangle 31"/>
          <p:cNvSpPr/>
          <p:nvPr/>
        </p:nvSpPr>
        <p:spPr bwMode="auto">
          <a:xfrm>
            <a:off x="152400" y="22021800"/>
            <a:ext cx="129540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33" name="TextBox 17"/>
          <p:cNvSpPr txBox="1">
            <a:spLocks noChangeArrowheads="1"/>
          </p:cNvSpPr>
          <p:nvPr/>
        </p:nvSpPr>
        <p:spPr bwMode="auto">
          <a:xfrm>
            <a:off x="304800" y="23850600"/>
            <a:ext cx="12573000" cy="6186310"/>
          </a:xfrm>
          <a:prstGeom prst="rect">
            <a:avLst/>
          </a:prstGeom>
          <a:noFill/>
          <a:ln w="9525">
            <a:noFill/>
            <a:miter lim="800000"/>
            <a:headEnd/>
            <a:tailEnd/>
          </a:ln>
        </p:spPr>
        <p:txBody>
          <a:bodyPr wrap="square">
            <a:spAutoFit/>
          </a:bodyPr>
          <a:lstStyle/>
          <a:p>
            <a:pPr algn="just"/>
            <a:r>
              <a:rPr lang="en-US" sz="3600" i="1"/>
              <a:t>Methods:</a:t>
            </a:r>
            <a:r>
              <a:rPr lang="en-US" sz="3600"/>
              <a:t> The online survey was a modified version of a similar survey done nearly 30 years earlier. The resident’s level of dependency, their dental needs, access to dental care, budget for dental care, and the qualifications of direct care staff were all assessed. Additionally several questions measured the effects of hurricanes Katrina and Rita on this demographic. </a:t>
            </a:r>
          </a:p>
          <a:p>
            <a:pPr lvl="1" algn="just">
              <a:buFont typeface="Wingdings" pitchFamily="64" charset="2"/>
              <a:buChar char="§"/>
            </a:pPr>
            <a:r>
              <a:rPr lang="en-US" sz="3600"/>
              <a:t> test one</a:t>
            </a:r>
          </a:p>
          <a:p>
            <a:pPr lvl="1" algn="just">
              <a:buFont typeface="Wingdings" pitchFamily="64" charset="2"/>
              <a:buChar char="§"/>
            </a:pPr>
            <a:r>
              <a:rPr lang="en-US" sz="3600"/>
              <a:t> timepoint b</a:t>
            </a:r>
          </a:p>
          <a:p>
            <a:pPr lvl="1" algn="just">
              <a:buFont typeface="Wingdings" pitchFamily="64" charset="2"/>
              <a:buChar char="§"/>
            </a:pPr>
            <a:r>
              <a:rPr lang="en-US" sz="3600"/>
              <a:t> test c</a:t>
            </a:r>
          </a:p>
          <a:p>
            <a:pPr algn="just"/>
            <a:endParaRPr lang="en-US" sz="3600" dirty="0">
              <a:solidFill>
                <a:srgbClr val="000000"/>
              </a:solidFill>
              <a:latin typeface="+mj-lt"/>
            </a:endParaRPr>
          </a:p>
        </p:txBody>
      </p:sp>
      <p:sp>
        <p:nvSpPr>
          <p:cNvPr id="35" name="Rectangle 34"/>
          <p:cNvSpPr/>
          <p:nvPr/>
        </p:nvSpPr>
        <p:spPr bwMode="auto">
          <a:xfrm>
            <a:off x="13335000" y="5638800"/>
            <a:ext cx="360426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Results (resize figure boxes as necessary)</a:t>
            </a:r>
            <a:endParaRPr lang="en-US" sz="5400" cap="all" dirty="0">
              <a:solidFill>
                <a:srgbClr val="FFFFFF"/>
              </a:solidFill>
            </a:endParaRPr>
          </a:p>
        </p:txBody>
      </p:sp>
      <p:sp>
        <p:nvSpPr>
          <p:cNvPr id="36" name="Rectangle 35"/>
          <p:cNvSpPr/>
          <p:nvPr/>
        </p:nvSpPr>
        <p:spPr bwMode="auto">
          <a:xfrm>
            <a:off x="13335000" y="5181600"/>
            <a:ext cx="360426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38" name="Rectangle 37"/>
          <p:cNvSpPr/>
          <p:nvPr/>
        </p:nvSpPr>
        <p:spPr bwMode="auto">
          <a:xfrm>
            <a:off x="36576000" y="24993600"/>
            <a:ext cx="128016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conclusions</a:t>
            </a:r>
          </a:p>
        </p:txBody>
      </p:sp>
      <p:sp>
        <p:nvSpPr>
          <p:cNvPr id="42" name="Rectangle 41"/>
          <p:cNvSpPr/>
          <p:nvPr/>
        </p:nvSpPr>
        <p:spPr bwMode="auto">
          <a:xfrm>
            <a:off x="36576000" y="24536400"/>
            <a:ext cx="128016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149" name="Rectangle 33"/>
          <p:cNvSpPr>
            <a:spLocks noChangeArrowheads="1"/>
          </p:cNvSpPr>
          <p:nvPr/>
        </p:nvSpPr>
        <p:spPr bwMode="auto">
          <a:xfrm>
            <a:off x="45553993" y="2057400"/>
            <a:ext cx="3366407" cy="2623870"/>
          </a:xfrm>
          <a:prstGeom prst="rect">
            <a:avLst/>
          </a:prstGeom>
          <a:solidFill>
            <a:schemeClr val="bg1"/>
          </a:solidFill>
          <a:ln w="9525">
            <a:solidFill>
              <a:srgbClr val="FFFFFF"/>
            </a:solidFill>
            <a:miter lim="800000"/>
            <a:headEnd/>
            <a:tailEnd/>
          </a:ln>
        </p:spPr>
        <p:txBody>
          <a:bodyPr wrap="none" anchor="ctr">
            <a:prstTxWarp prst="textNoShape">
              <a:avLst/>
            </a:prstTxWarp>
          </a:bodyPr>
          <a:lstStyle/>
          <a:p>
            <a:pPr algn="ctr"/>
            <a:r>
              <a:rPr lang="en-US" sz="5400"/>
              <a:t>Photo</a:t>
            </a:r>
          </a:p>
        </p:txBody>
      </p:sp>
      <p:sp>
        <p:nvSpPr>
          <p:cNvPr id="152" name="TextBox 151"/>
          <p:cNvSpPr txBox="1"/>
          <p:nvPr/>
        </p:nvSpPr>
        <p:spPr>
          <a:xfrm>
            <a:off x="45491400" y="304800"/>
            <a:ext cx="3502152" cy="1446550"/>
          </a:xfrm>
          <a:prstGeom prst="rect">
            <a:avLst/>
          </a:prstGeom>
          <a:solidFill>
            <a:srgbClr val="C89016"/>
          </a:solidFill>
        </p:spPr>
        <p:txBody>
          <a:bodyPr wrap="square" rtlCol="0">
            <a:spAutoFit/>
          </a:bodyPr>
          <a:lstStyle/>
          <a:p>
            <a:pPr algn="ctr"/>
            <a:r>
              <a:rPr lang="en-US" sz="4400">
                <a:solidFill>
                  <a:srgbClr val="FFFFFF"/>
                </a:solidFill>
              </a:rPr>
              <a:t>AADR year</a:t>
            </a:r>
          </a:p>
          <a:p>
            <a:pPr algn="ctr"/>
            <a:r>
              <a:rPr lang="en-US" sz="4400">
                <a:solidFill>
                  <a:srgbClr val="FFFFFF"/>
                </a:solidFill>
              </a:rPr>
              <a:t>#</a:t>
            </a:r>
            <a:r>
              <a:rPr lang="en-US" sz="4400">
                <a:solidFill>
                  <a:schemeClr val="bg1"/>
                </a:solidFill>
              </a:rPr>
              <a:t>1234</a:t>
            </a:r>
          </a:p>
        </p:txBody>
      </p:sp>
      <p:sp>
        <p:nvSpPr>
          <p:cNvPr id="156" name="TextBox 155"/>
          <p:cNvSpPr txBox="1"/>
          <p:nvPr/>
        </p:nvSpPr>
        <p:spPr>
          <a:xfrm>
            <a:off x="381000" y="14822269"/>
            <a:ext cx="12496800" cy="646331"/>
          </a:xfrm>
          <a:prstGeom prst="rect">
            <a:avLst/>
          </a:prstGeom>
          <a:noFill/>
        </p:spPr>
        <p:txBody>
          <a:bodyPr wrap="square" rtlCol="0">
            <a:spAutoFit/>
          </a:bodyPr>
          <a:lstStyle/>
          <a:p>
            <a:pPr algn="just"/>
            <a:r>
              <a:rPr lang="en-US" sz="3600"/>
              <a:t>intro text here</a:t>
            </a:r>
          </a:p>
        </p:txBody>
      </p:sp>
      <p:sp>
        <p:nvSpPr>
          <p:cNvPr id="209" name="TextBox 17"/>
          <p:cNvSpPr txBox="1">
            <a:spLocks noChangeArrowheads="1"/>
          </p:cNvSpPr>
          <p:nvPr/>
        </p:nvSpPr>
        <p:spPr bwMode="auto">
          <a:xfrm>
            <a:off x="36652200" y="26136600"/>
            <a:ext cx="12344400" cy="2862322"/>
          </a:xfrm>
          <a:prstGeom prst="rect">
            <a:avLst/>
          </a:prstGeom>
          <a:noFill/>
          <a:ln w="9525">
            <a:noFill/>
            <a:miter lim="800000"/>
            <a:headEnd/>
            <a:tailEnd/>
          </a:ln>
        </p:spPr>
        <p:txBody>
          <a:bodyPr wrap="square">
            <a:spAutoFit/>
          </a:bodyPr>
          <a:lstStyle/>
          <a:p>
            <a:pPr algn="just"/>
            <a:r>
              <a:rPr lang="en-US" sz="3600"/>
              <a:t>PROVIDE A BULLETED LIST OF MAJOR CONCLUSIONS</a:t>
            </a:r>
          </a:p>
          <a:p>
            <a:pPr lvl="1" algn="just">
              <a:buFont typeface="Arial"/>
              <a:buChar char="•"/>
            </a:pPr>
            <a:r>
              <a:rPr lang="en-US" sz="3600"/>
              <a:t>C1</a:t>
            </a:r>
          </a:p>
          <a:p>
            <a:pPr lvl="1" algn="just">
              <a:buFont typeface="Arial"/>
              <a:buChar char="•"/>
            </a:pPr>
            <a:r>
              <a:rPr lang="en-US" sz="3600"/>
              <a:t>C2</a:t>
            </a:r>
          </a:p>
          <a:p>
            <a:pPr lvl="1" algn="just">
              <a:buFont typeface="Arial"/>
              <a:buChar char="•"/>
            </a:pPr>
            <a:r>
              <a:rPr lang="en-US" sz="3600"/>
              <a:t>C3</a:t>
            </a:r>
          </a:p>
          <a:p>
            <a:pPr algn="just"/>
            <a:endParaRPr lang="en-US" sz="3600" dirty="0">
              <a:solidFill>
                <a:srgbClr val="000000"/>
              </a:solidFill>
              <a:latin typeface="+mj-lt"/>
            </a:endParaRPr>
          </a:p>
        </p:txBody>
      </p:sp>
      <p:sp>
        <p:nvSpPr>
          <p:cNvPr id="81" name="Rectangle 80"/>
          <p:cNvSpPr/>
          <p:nvPr/>
        </p:nvSpPr>
        <p:spPr>
          <a:xfrm>
            <a:off x="13335000" y="7027096"/>
            <a:ext cx="11060458" cy="16597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1.  Title or caption/conclusion</a:t>
            </a:r>
          </a:p>
        </p:txBody>
      </p:sp>
      <p:sp>
        <p:nvSpPr>
          <p:cNvPr id="82" name="TextBox 81"/>
          <p:cNvSpPr txBox="1"/>
          <p:nvPr/>
        </p:nvSpPr>
        <p:spPr>
          <a:xfrm>
            <a:off x="16916400" y="16508858"/>
            <a:ext cx="3590780" cy="646331"/>
          </a:xfrm>
          <a:prstGeom prst="rect">
            <a:avLst/>
          </a:prstGeom>
          <a:noFill/>
        </p:spPr>
        <p:txBody>
          <a:bodyPr wrap="square" rtlCol="0">
            <a:spAutoFit/>
          </a:bodyPr>
          <a:lstStyle/>
          <a:p>
            <a:r>
              <a:rPr lang="en-US" sz="3600"/>
              <a:t>FIGURE HERE</a:t>
            </a:r>
          </a:p>
        </p:txBody>
      </p:sp>
      <p:sp>
        <p:nvSpPr>
          <p:cNvPr id="83" name="TextBox 82"/>
          <p:cNvSpPr txBox="1"/>
          <p:nvPr/>
        </p:nvSpPr>
        <p:spPr>
          <a:xfrm>
            <a:off x="13563600" y="215628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sp>
        <p:nvSpPr>
          <p:cNvPr id="84" name="Rectangle 83"/>
          <p:cNvSpPr/>
          <p:nvPr/>
        </p:nvSpPr>
        <p:spPr>
          <a:xfrm>
            <a:off x="13411200" y="6934200"/>
            <a:ext cx="10896600" cy="17221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TextBox 86"/>
          <p:cNvSpPr txBox="1"/>
          <p:nvPr/>
        </p:nvSpPr>
        <p:spPr>
          <a:xfrm>
            <a:off x="16916400" y="31354162"/>
            <a:ext cx="3590780" cy="646331"/>
          </a:xfrm>
          <a:prstGeom prst="rect">
            <a:avLst/>
          </a:prstGeom>
          <a:noFill/>
        </p:spPr>
        <p:txBody>
          <a:bodyPr wrap="square" rtlCol="0">
            <a:spAutoFit/>
          </a:bodyPr>
          <a:lstStyle/>
          <a:p>
            <a:r>
              <a:rPr lang="en-US" sz="3600"/>
              <a:t>FIGURE HERE</a:t>
            </a:r>
          </a:p>
        </p:txBody>
      </p:sp>
      <p:sp>
        <p:nvSpPr>
          <p:cNvPr id="88" name="TextBox 87"/>
          <p:cNvSpPr txBox="1"/>
          <p:nvPr/>
        </p:nvSpPr>
        <p:spPr>
          <a:xfrm>
            <a:off x="13639800" y="359646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grpSp>
        <p:nvGrpSpPr>
          <p:cNvPr id="5" name="Group 4"/>
          <p:cNvGrpSpPr/>
          <p:nvPr/>
        </p:nvGrpSpPr>
        <p:grpSpPr>
          <a:xfrm>
            <a:off x="13335000" y="24460199"/>
            <a:ext cx="11060458" cy="13563601"/>
            <a:chOff x="13335000" y="26441401"/>
            <a:chExt cx="11060458" cy="11506200"/>
          </a:xfrm>
        </p:grpSpPr>
        <p:sp>
          <p:nvSpPr>
            <p:cNvPr id="86" name="Rectangle 85"/>
            <p:cNvSpPr/>
            <p:nvPr/>
          </p:nvSpPr>
          <p:spPr>
            <a:xfrm>
              <a:off x="13335000" y="26506043"/>
              <a:ext cx="11060458" cy="1687957"/>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2. Title or caption/conclusion</a:t>
              </a:r>
            </a:p>
          </p:txBody>
        </p:sp>
        <p:sp>
          <p:nvSpPr>
            <p:cNvPr id="89" name="Rectangle 88"/>
            <p:cNvSpPr/>
            <p:nvPr/>
          </p:nvSpPr>
          <p:spPr>
            <a:xfrm>
              <a:off x="13411200" y="26441401"/>
              <a:ext cx="10896600" cy="11506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1" name="Rectangle 90"/>
          <p:cNvSpPr/>
          <p:nvPr/>
        </p:nvSpPr>
        <p:spPr>
          <a:xfrm>
            <a:off x="24982142" y="22622624"/>
            <a:ext cx="11060458" cy="1761376"/>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4. Title or caption/conclusion</a:t>
            </a:r>
          </a:p>
        </p:txBody>
      </p:sp>
      <p:sp>
        <p:nvSpPr>
          <p:cNvPr id="92" name="TextBox 91"/>
          <p:cNvSpPr txBox="1"/>
          <p:nvPr/>
        </p:nvSpPr>
        <p:spPr>
          <a:xfrm>
            <a:off x="28563542" y="29214566"/>
            <a:ext cx="3590780" cy="646331"/>
          </a:xfrm>
          <a:prstGeom prst="rect">
            <a:avLst/>
          </a:prstGeom>
          <a:noFill/>
        </p:spPr>
        <p:txBody>
          <a:bodyPr wrap="square" rtlCol="0">
            <a:spAutoFit/>
          </a:bodyPr>
          <a:lstStyle/>
          <a:p>
            <a:r>
              <a:rPr lang="en-US" sz="3600"/>
              <a:t>FIGURE HERE</a:t>
            </a:r>
          </a:p>
        </p:txBody>
      </p:sp>
      <p:sp>
        <p:nvSpPr>
          <p:cNvPr id="93" name="TextBox 92"/>
          <p:cNvSpPr txBox="1"/>
          <p:nvPr/>
        </p:nvSpPr>
        <p:spPr>
          <a:xfrm>
            <a:off x="25286942" y="359646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sp>
        <p:nvSpPr>
          <p:cNvPr id="94" name="Rectangle 93"/>
          <p:cNvSpPr/>
          <p:nvPr/>
        </p:nvSpPr>
        <p:spPr>
          <a:xfrm>
            <a:off x="25058342" y="22555200"/>
            <a:ext cx="10896600" cy="154686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TextBox 96"/>
          <p:cNvSpPr txBox="1"/>
          <p:nvPr/>
        </p:nvSpPr>
        <p:spPr>
          <a:xfrm>
            <a:off x="28575000" y="14882116"/>
            <a:ext cx="3590780" cy="646331"/>
          </a:xfrm>
          <a:prstGeom prst="rect">
            <a:avLst/>
          </a:prstGeom>
          <a:noFill/>
        </p:spPr>
        <p:txBody>
          <a:bodyPr wrap="square" rtlCol="0">
            <a:spAutoFit/>
          </a:bodyPr>
          <a:lstStyle/>
          <a:p>
            <a:r>
              <a:rPr lang="en-US" sz="3600"/>
              <a:t>FIGURE HERE</a:t>
            </a:r>
          </a:p>
        </p:txBody>
      </p:sp>
      <p:sp>
        <p:nvSpPr>
          <p:cNvPr id="98" name="TextBox 97"/>
          <p:cNvSpPr txBox="1"/>
          <p:nvPr/>
        </p:nvSpPr>
        <p:spPr>
          <a:xfrm>
            <a:off x="25327046" y="201912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grpSp>
        <p:nvGrpSpPr>
          <p:cNvPr id="4" name="Group 3"/>
          <p:cNvGrpSpPr/>
          <p:nvPr/>
        </p:nvGrpSpPr>
        <p:grpSpPr>
          <a:xfrm>
            <a:off x="24993600" y="6934200"/>
            <a:ext cx="11060458" cy="15163799"/>
            <a:chOff x="24993600" y="9448799"/>
            <a:chExt cx="11060458" cy="12725400"/>
          </a:xfrm>
        </p:grpSpPr>
        <p:sp>
          <p:nvSpPr>
            <p:cNvPr id="96" name="Rectangle 95"/>
            <p:cNvSpPr/>
            <p:nvPr/>
          </p:nvSpPr>
          <p:spPr>
            <a:xfrm>
              <a:off x="24993600" y="9520290"/>
              <a:ext cx="11060458" cy="1833509"/>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3. Title or caption/conclusion</a:t>
              </a:r>
            </a:p>
          </p:txBody>
        </p:sp>
        <p:sp>
          <p:nvSpPr>
            <p:cNvPr id="99" name="Rectangle 98"/>
            <p:cNvSpPr/>
            <p:nvPr/>
          </p:nvSpPr>
          <p:spPr>
            <a:xfrm>
              <a:off x="25069800" y="9448799"/>
              <a:ext cx="10896600" cy="127254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2" name="TextBox 101"/>
          <p:cNvSpPr txBox="1"/>
          <p:nvPr/>
        </p:nvSpPr>
        <p:spPr>
          <a:xfrm>
            <a:off x="40573143" y="15760557"/>
            <a:ext cx="4007612" cy="646331"/>
          </a:xfrm>
          <a:prstGeom prst="rect">
            <a:avLst/>
          </a:prstGeom>
          <a:noFill/>
        </p:spPr>
        <p:txBody>
          <a:bodyPr wrap="square" rtlCol="0">
            <a:spAutoFit/>
          </a:bodyPr>
          <a:lstStyle/>
          <a:p>
            <a:r>
              <a:rPr lang="en-US" sz="3600"/>
              <a:t>FIGURE HERE</a:t>
            </a:r>
          </a:p>
        </p:txBody>
      </p:sp>
      <p:sp>
        <p:nvSpPr>
          <p:cNvPr id="103" name="TextBox 102"/>
          <p:cNvSpPr txBox="1"/>
          <p:nvPr/>
        </p:nvSpPr>
        <p:spPr>
          <a:xfrm>
            <a:off x="36916182" y="22250400"/>
            <a:ext cx="11704321" cy="1200329"/>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grpSp>
        <p:nvGrpSpPr>
          <p:cNvPr id="3" name="Group 2"/>
          <p:cNvGrpSpPr/>
          <p:nvPr/>
        </p:nvGrpSpPr>
        <p:grpSpPr>
          <a:xfrm>
            <a:off x="36576000" y="6934200"/>
            <a:ext cx="12344400" cy="17297400"/>
            <a:chOff x="36576000" y="9448800"/>
            <a:chExt cx="12344400" cy="14782800"/>
          </a:xfrm>
        </p:grpSpPr>
        <p:sp>
          <p:nvSpPr>
            <p:cNvPr id="101" name="Rectangle 100"/>
            <p:cNvSpPr/>
            <p:nvPr/>
          </p:nvSpPr>
          <p:spPr>
            <a:xfrm>
              <a:off x="36576000" y="9531849"/>
              <a:ext cx="12344400" cy="1708535"/>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5.  Title or caption/conclusion</a:t>
              </a:r>
            </a:p>
          </p:txBody>
        </p:sp>
        <p:sp>
          <p:nvSpPr>
            <p:cNvPr id="104" name="Rectangle 103"/>
            <p:cNvSpPr/>
            <p:nvPr/>
          </p:nvSpPr>
          <p:spPr>
            <a:xfrm>
              <a:off x="36661046" y="9448800"/>
              <a:ext cx="12161521" cy="147828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348" name="Rectangle 9"/>
          <p:cNvSpPr>
            <a:spLocks noChangeArrowheads="1"/>
          </p:cNvSpPr>
          <p:nvPr/>
        </p:nvSpPr>
        <p:spPr bwMode="auto">
          <a:xfrm>
            <a:off x="0" y="0"/>
            <a:ext cx="49377600" cy="38404800"/>
          </a:xfrm>
          <a:prstGeom prst="rect">
            <a:avLst/>
          </a:prstGeom>
          <a:noFill/>
          <a:ln w="317500">
            <a:solidFill>
              <a:srgbClr val="3D166F"/>
            </a:solidFill>
            <a:miter lim="800000"/>
            <a:headEnd/>
            <a:tailEnd/>
          </a:ln>
        </p:spPr>
        <p:txBody>
          <a:bodyPr wrap="none" lIns="511991" tIns="255993" rIns="511991" bIns="255993" anchor="ctr">
            <a:prstTxWarp prst="textNoShape">
              <a:avLst/>
            </a:prstTxWarp>
          </a:bodyPr>
          <a:lstStyle/>
          <a:p>
            <a:pPr defTabSz="5121275"/>
            <a:r>
              <a:rPr lang="en-US" sz="2400"/>
              <a:t> </a:t>
            </a:r>
          </a:p>
        </p:txBody>
      </p:sp>
      <p:sp>
        <p:nvSpPr>
          <p:cNvPr id="2" name="Rectangle 1"/>
          <p:cNvSpPr/>
          <p:nvPr/>
        </p:nvSpPr>
        <p:spPr>
          <a:xfrm>
            <a:off x="152400" y="152400"/>
            <a:ext cx="16764000" cy="46482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7" name="Picture 66" descr="Snapshot 2011-01-10 11-37-44.tiff"/>
          <p:cNvPicPr>
            <a:picLocks noChangeAspect="1"/>
          </p:cNvPicPr>
          <p:nvPr/>
        </p:nvPicPr>
        <p:blipFill>
          <a:blip r:embed="rId3"/>
          <a:stretch>
            <a:fillRect/>
          </a:stretch>
        </p:blipFill>
        <p:spPr>
          <a:xfrm>
            <a:off x="10896600" y="381000"/>
            <a:ext cx="5652524" cy="4267200"/>
          </a:xfrm>
          <a:prstGeom prst="rect">
            <a:avLst/>
          </a:prstGeom>
        </p:spPr>
      </p:pic>
      <p:pic>
        <p:nvPicPr>
          <p:cNvPr id="1026" name="Picture 2" descr="http://www.lsusd.lsuhsc.edu/images/LSUSD_Health_smal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397" y="351578"/>
            <a:ext cx="10448481" cy="42364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3583</TotalTime>
  <Words>272</Words>
  <Application>Microsoft Office PowerPoint</Application>
  <PresentationFormat>Custom</PresentationFormat>
  <Paragraphs>38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LSU School of Dentistry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 Lallier</dc:creator>
  <cp:lastModifiedBy>Lucas, Wesley B.</cp:lastModifiedBy>
  <cp:revision>116</cp:revision>
  <dcterms:created xsi:type="dcterms:W3CDTF">2011-01-10T16:03:28Z</dcterms:created>
  <dcterms:modified xsi:type="dcterms:W3CDTF">2016-05-18T15:55:10Z</dcterms:modified>
</cp:coreProperties>
</file>